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9" r:id="rId2"/>
    <p:sldId id="256" r:id="rId3"/>
    <p:sldId id="257" r:id="rId4"/>
    <p:sldId id="258" r:id="rId5"/>
    <p:sldId id="262" r:id="rId6"/>
    <p:sldId id="263" r:id="rId7"/>
    <p:sldId id="264" r:id="rId8"/>
    <p:sldId id="261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ru-RU" sz="4800" dirty="0"/>
              <a:t> </a:t>
            </a:r>
            <a:r>
              <a:rPr lang="ru-RU" sz="4800" dirty="0" smtClean="0"/>
              <a:t> Из  опыта  работы учителя обществознания  по улучшению качества  результатов ОГЭ по предмету</a:t>
            </a:r>
          </a:p>
          <a:p>
            <a:r>
              <a:rPr lang="ru-RU" sz="4800" dirty="0"/>
              <a:t> </a:t>
            </a:r>
            <a:r>
              <a:rPr lang="ru-RU" sz="4800" dirty="0" smtClean="0"/>
              <a:t>МБОУ « </a:t>
            </a:r>
            <a:r>
              <a:rPr lang="ru-RU" sz="4800" dirty="0" err="1" smtClean="0"/>
              <a:t>Драченинская</a:t>
            </a:r>
            <a:r>
              <a:rPr lang="ru-RU" sz="4800" dirty="0" smtClean="0"/>
              <a:t> ООШ»</a:t>
            </a:r>
          </a:p>
          <a:p>
            <a:pPr marL="0" indent="0">
              <a:buNone/>
            </a:pPr>
            <a:r>
              <a:rPr lang="ru-RU" sz="4800" dirty="0" smtClean="0"/>
              <a:t>     Учитель </a:t>
            </a:r>
            <a:r>
              <a:rPr lang="ru-RU" sz="4800" dirty="0" err="1" smtClean="0"/>
              <a:t>Скорюпина</a:t>
            </a:r>
            <a:r>
              <a:rPr lang="ru-RU" sz="4800" dirty="0" smtClean="0"/>
              <a:t> Г.Г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Чкалово, 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4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7" y="476672"/>
            <a:ext cx="6498605" cy="5436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1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КИМы</a:t>
            </a:r>
            <a:r>
              <a:rPr lang="ru-RU" dirty="0" smtClean="0"/>
              <a:t>  разделены на 3  блока:</a:t>
            </a:r>
          </a:p>
          <a:p>
            <a:r>
              <a:rPr lang="ru-RU" dirty="0"/>
              <a:t> </a:t>
            </a:r>
            <a:r>
              <a:rPr lang="ru-RU" dirty="0" smtClean="0"/>
              <a:t>Задания № 1,5,6,12,20. Задания, требующие от выпускника письменных ответов</a:t>
            </a:r>
          </a:p>
          <a:p>
            <a:r>
              <a:rPr lang="ru-RU" dirty="0"/>
              <a:t> </a:t>
            </a:r>
            <a:r>
              <a:rPr lang="ru-RU" dirty="0" smtClean="0"/>
              <a:t>№ 21-24 , задания по тексту</a:t>
            </a:r>
          </a:p>
          <a:p>
            <a:r>
              <a:rPr lang="ru-RU" dirty="0" smtClean="0"/>
              <a:t>№ 2-4, 7-11, 13, 14, 16-18 : тестовые задания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опыта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4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Сентябрь- октябрь . Работа  по 1 блоку</a:t>
            </a:r>
          </a:p>
          <a:p>
            <a:r>
              <a:rPr lang="ru-RU" dirty="0" smtClean="0"/>
              <a:t>Ноябрь- 2 блок</a:t>
            </a:r>
          </a:p>
          <a:p>
            <a:r>
              <a:rPr lang="ru-RU" dirty="0" smtClean="0"/>
              <a:t>Декабрь- 3 блок.</a:t>
            </a:r>
          </a:p>
          <a:p>
            <a:r>
              <a:rPr lang="ru-RU" dirty="0" smtClean="0"/>
              <a:t> Проведено 8  занятий ВД. Родительское собрание. Школьный этап ДТ по обществознанию (проведено 26.10.2024)</a:t>
            </a:r>
          </a:p>
          <a:p>
            <a:pPr marL="0" indent="0">
              <a:buNone/>
            </a:pPr>
            <a:r>
              <a:rPr lang="ru-RU" dirty="0" smtClean="0"/>
              <a:t>Из аналитической справки:1 ученик полностью справился с заданиями, 1- неправильно оформил работу,  4- не смогли сформулировать  верно ответы, 3- не справились.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График  работы над заданиями на ВД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7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Задания 21. Выделение смысловых фрагментов текста. О ЧЕМ?  Правовые нормы, </a:t>
            </a:r>
            <a:r>
              <a:rPr lang="ru-RU" dirty="0"/>
              <a:t>г</a:t>
            </a:r>
            <a:r>
              <a:rPr lang="ru-RU" dirty="0" smtClean="0"/>
              <a:t>осударственное принуждение за нарушение( 1 абзац); 2 – об охране правовых норм, о видах; 3- главный признак норм права- </a:t>
            </a:r>
            <a:r>
              <a:rPr lang="ru-RU" dirty="0" err="1" smtClean="0"/>
              <a:t>гос</a:t>
            </a:r>
            <a:r>
              <a:rPr lang="ru-RU" dirty="0" smtClean="0"/>
              <a:t> принуждение; 4-  об отличие норм права от  других социальных норм, шире законодательства;</a:t>
            </a:r>
          </a:p>
          <a:p>
            <a:r>
              <a:rPr lang="ru-RU" dirty="0"/>
              <a:t> </a:t>
            </a:r>
            <a:r>
              <a:rPr lang="ru-RU" dirty="0" smtClean="0"/>
              <a:t>План 1.  Правовые нормы</a:t>
            </a:r>
          </a:p>
          <a:p>
            <a:r>
              <a:rPr lang="ru-RU" dirty="0"/>
              <a:t> </a:t>
            </a:r>
            <a:r>
              <a:rPr lang="ru-RU" dirty="0" smtClean="0"/>
              <a:t>            2. Как государство охраняет  правовые нормы</a:t>
            </a:r>
          </a:p>
          <a:p>
            <a:r>
              <a:rPr lang="ru-RU" dirty="0"/>
              <a:t> </a:t>
            </a:r>
            <a:r>
              <a:rPr lang="ru-RU" dirty="0" smtClean="0"/>
              <a:t>            3. Отличие норм права от других</a:t>
            </a:r>
          </a:p>
          <a:p>
            <a:r>
              <a:rPr lang="ru-RU" dirty="0"/>
              <a:t> </a:t>
            </a:r>
            <a:r>
              <a:rPr lang="ru-RU" dirty="0" smtClean="0"/>
              <a:t>            4. как выражают правовые нормы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2 блок. Работа с текстом ( пример, В 14, 2024, </a:t>
            </a:r>
            <a:r>
              <a:rPr lang="ru-RU" dirty="0" err="1" smtClean="0"/>
              <a:t>стр</a:t>
            </a:r>
            <a:r>
              <a:rPr lang="ru-RU" dirty="0" smtClean="0"/>
              <a:t> 89)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29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22.  « Поэтому за каждой нормой  стоит государственное принуждение». Ответ. Государственное принуждение</a:t>
            </a:r>
          </a:p>
          <a:p>
            <a:r>
              <a:rPr lang="ru-RU" dirty="0"/>
              <a:t> </a:t>
            </a:r>
            <a:r>
              <a:rPr lang="ru-RU" dirty="0" smtClean="0"/>
              <a:t>Почему выполняют правовые нормы? ( 2 причины</a:t>
            </a:r>
          </a:p>
          <a:p>
            <a:r>
              <a:rPr lang="ru-RU" dirty="0" smtClean="0"/>
              <a:t>- санкции за нарушение</a:t>
            </a:r>
          </a:p>
          <a:p>
            <a:r>
              <a:rPr lang="ru-RU" dirty="0"/>
              <a:t> -</a:t>
            </a:r>
            <a:r>
              <a:rPr lang="ru-RU" dirty="0" smtClean="0"/>
              <a:t> добровольно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8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23. Два вида социальных норм?</a:t>
            </a:r>
          </a:p>
          <a:p>
            <a:pPr marL="0" indent="0">
              <a:buNone/>
            </a:pPr>
            <a:r>
              <a:rPr lang="ru-RU" dirty="0" smtClean="0"/>
              <a:t>( вспомним  термин « социальные нормы», приводим  2 примера ) .</a:t>
            </a:r>
          </a:p>
          <a:p>
            <a:pPr marL="0" indent="0">
              <a:buNone/>
            </a:pPr>
            <a:r>
              <a:rPr lang="ru-RU" dirty="0" smtClean="0"/>
              <a:t>Справочник. Учебник. Смартфон. Учитель</a:t>
            </a:r>
          </a:p>
          <a:p>
            <a:pPr marL="0" indent="0">
              <a:buNone/>
            </a:pPr>
            <a:r>
              <a:rPr lang="ru-RU" dirty="0" smtClean="0"/>
              <a:t>Действия ученика. Дома- не будет, если нет мотивации.</a:t>
            </a:r>
          </a:p>
          <a:p>
            <a:pPr marL="0" indent="0">
              <a:buNone/>
            </a:pPr>
            <a:r>
              <a:rPr lang="ru-RU" dirty="0" smtClean="0"/>
              <a:t>В школе- « Не хочешь- заставим», Тебе нужен аттестат когда? Лето? Осень?  Бюджет? Приятнее 4, чем 3, 2? Зачем? Оно вам надо? И т. Д.</a:t>
            </a:r>
          </a:p>
          <a:p>
            <a:pPr marL="0" indent="0">
              <a:buNone/>
            </a:pPr>
            <a:r>
              <a:rPr lang="ru-RU" dirty="0" smtClean="0"/>
              <a:t> 24 задание по такому же алгоритму. « Прочти и выполни!»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943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ОТКАЗ, или доведение до минимума   тестовых заданий. </a:t>
            </a:r>
          </a:p>
          <a:p>
            <a:r>
              <a:rPr lang="ru-RU" dirty="0"/>
              <a:t> </a:t>
            </a:r>
            <a:r>
              <a:rPr lang="ru-RU" dirty="0" smtClean="0"/>
              <a:t>Терминологические диктанты</a:t>
            </a:r>
          </a:p>
          <a:p>
            <a:r>
              <a:rPr lang="ru-RU" dirty="0" smtClean="0"/>
              <a:t>Письменные ответы  на уроке ( домашнее задание  строго по устным ответам.  Требования к ответам  в соответствии с критериями  оценивания знаний.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уроке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3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Спасибо    за    внимание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92125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390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Презентация PowerPoint</vt:lpstr>
      <vt:lpstr>Из опыта работы</vt:lpstr>
      <vt:lpstr>График  работы над заданиями на ВД</vt:lpstr>
      <vt:lpstr> 2 блок. Работа с текстом ( пример, В 14, 2024, стр 89)</vt:lpstr>
      <vt:lpstr>Презентация PowerPoint</vt:lpstr>
      <vt:lpstr>Презентация PowerPoint</vt:lpstr>
      <vt:lpstr>На уроке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8</cp:revision>
  <dcterms:created xsi:type="dcterms:W3CDTF">2023-10-29T13:04:42Z</dcterms:created>
  <dcterms:modified xsi:type="dcterms:W3CDTF">2023-10-31T00:17:11Z</dcterms:modified>
</cp:coreProperties>
</file>