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5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1" autoAdjust="0"/>
  </p:normalViewPr>
  <p:slideViewPr>
    <p:cSldViewPr>
      <p:cViewPr varScale="1">
        <p:scale>
          <a:sx n="85" d="100"/>
          <a:sy n="85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/>
          <a:lstStyle/>
          <a:p>
            <a:r>
              <a:rPr lang="ru-RU" dirty="0" smtClean="0"/>
              <a:t> Дорогие наши мамы!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3552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dodduc.pav.obr55.ru/files/2022/11/vTHKUOBWAyS93MHEEVJ0Rm_ZnmgGbzLp6JwK8qyPuLmlhjEQ09N983sDAPubOvicTKQF5Iwbw8k6rMo1_0-OuzJ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08912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046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r37.ru/wp-content/uploads/e/7/9/e79b12eb04045e7e37585da3bdb5bb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71296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135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sz="7200" dirty="0" smtClean="0"/>
              <a:t>Поздравления нашим мамам, </a:t>
            </a:r>
            <a:r>
              <a:rPr lang="ru-RU" sz="7200" dirty="0" smtClean="0"/>
              <a:t>бабушкам</a:t>
            </a:r>
          </a:p>
          <a:p>
            <a:r>
              <a:rPr lang="ru-RU" sz="1800" dirty="0" smtClean="0"/>
              <a:t>                                « Увидишь чудо»  ( Леонид </a:t>
            </a:r>
            <a:r>
              <a:rPr lang="ru-RU" sz="1800" dirty="0" err="1" smtClean="0"/>
              <a:t>Качайкин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r>
              <a:rPr lang="ru-RU" sz="1800" dirty="0" smtClean="0"/>
              <a:t>  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9788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3367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 </a:t>
            </a:r>
            <a:r>
              <a:rPr lang="ru-RU" sz="3200" i="1" dirty="0" smtClean="0"/>
              <a:t>Все мамы знают и любят  этот</a:t>
            </a:r>
          </a:p>
          <a:p>
            <a:pPr marL="0" indent="0">
              <a:buNone/>
            </a:pPr>
            <a:r>
              <a:rPr lang="ru-RU" sz="3200" i="1" dirty="0" smtClean="0"/>
              <a:t>праздник!  Моя  мама обожает и </a:t>
            </a:r>
          </a:p>
          <a:p>
            <a:pPr marL="0" indent="0">
              <a:buNone/>
            </a:pPr>
            <a:r>
              <a:rPr lang="ru-RU" sz="3200" i="1" dirty="0"/>
              <a:t>л</a:t>
            </a:r>
            <a:r>
              <a:rPr lang="ru-RU" sz="3200" i="1" dirty="0" smtClean="0"/>
              <a:t>юбит День Матери!</a:t>
            </a:r>
            <a:r>
              <a:rPr lang="ru-RU" sz="3200" dirty="0" smtClean="0"/>
              <a:t>»</a:t>
            </a:r>
          </a:p>
          <a:p>
            <a:pPr marL="0" indent="0">
              <a:buNone/>
            </a:pPr>
            <a:r>
              <a:rPr lang="ru-RU" sz="3200" dirty="0" smtClean="0"/>
              <a:t>« </a:t>
            </a:r>
            <a:r>
              <a:rPr lang="ru-RU" sz="3200" i="1" dirty="0" smtClean="0"/>
              <a:t>Я поздравляю свою маму»</a:t>
            </a:r>
          </a:p>
          <a:p>
            <a:pPr marL="0" indent="0">
              <a:buNone/>
            </a:pPr>
            <a:r>
              <a:rPr lang="ru-RU" sz="3200" i="1" dirty="0"/>
              <a:t> </a:t>
            </a:r>
            <a:r>
              <a:rPr lang="ru-RU" sz="3200" i="1" dirty="0" smtClean="0"/>
              <a:t>« Дорога мама! Желаю тебе счастья и </a:t>
            </a:r>
          </a:p>
          <a:p>
            <a:pPr marL="0" indent="0">
              <a:buNone/>
            </a:pPr>
            <a:r>
              <a:rPr lang="ru-RU" sz="3200" i="1" dirty="0"/>
              <a:t>л</a:t>
            </a:r>
            <a:r>
              <a:rPr lang="ru-RU" sz="3200" i="1" dirty="0" smtClean="0"/>
              <a:t>юбви»</a:t>
            </a:r>
          </a:p>
          <a:p>
            <a:pPr marL="0" indent="0">
              <a:buNone/>
            </a:pPr>
            <a:r>
              <a:rPr lang="ru-RU" sz="3200" i="1" dirty="0" smtClean="0"/>
              <a:t>« Мамочка! Ты лучшая!»</a:t>
            </a:r>
          </a:p>
          <a:p>
            <a:pPr marL="0" indent="0">
              <a:buNone/>
            </a:pPr>
            <a:r>
              <a:rPr lang="ru-RU" sz="3200" i="1" dirty="0" smtClean="0"/>
              <a:t>« Я люблю</a:t>
            </a:r>
          </a:p>
          <a:p>
            <a:pPr marL="0" indent="0">
              <a:buNone/>
            </a:pPr>
            <a:r>
              <a:rPr lang="ru-RU" sz="3200" i="1" dirty="0" smtClean="0"/>
              <a:t> тебя. Ты лучшая мама на свете»</a:t>
            </a:r>
          </a:p>
          <a:p>
            <a:pPr marL="0" indent="0">
              <a:buNone/>
            </a:pPr>
            <a:r>
              <a:rPr lang="ru-RU" sz="3200" i="1" dirty="0"/>
              <a:t> </a:t>
            </a:r>
            <a:r>
              <a:rPr lang="ru-RU" sz="3200" i="1" dirty="0" smtClean="0"/>
              <a:t>  Денис, Даша,  Захар П.,  Кирилл, Вероника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989997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atherineasquithgallery.com/uploads/posts/2021-02/1613713263_70-p-tsvetochnii-fon-dlya-prezentatsii-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554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93507"/>
          </a:xfrm>
        </p:spPr>
        <p:txBody>
          <a:bodyPr/>
          <a:lstStyle/>
          <a:p>
            <a:r>
              <a:rPr lang="ru-RU" i="1" dirty="0" smtClean="0"/>
              <a:t>« Бабуля моя! Желаю тебе Счастья и здоровья»</a:t>
            </a:r>
          </a:p>
          <a:p>
            <a:r>
              <a:rPr lang="ru-RU" i="1" dirty="0" smtClean="0"/>
              <a:t>« Поздравляю с днем Матери! Счастья желаю по жизни»</a:t>
            </a:r>
          </a:p>
          <a:p>
            <a:r>
              <a:rPr lang="ru-RU" i="1" dirty="0" smtClean="0"/>
              <a:t>« Дорогая бабушка! Ты у меня хорошая, красивая»</a:t>
            </a:r>
          </a:p>
          <a:p>
            <a:r>
              <a:rPr lang="ru-RU" i="1" dirty="0" smtClean="0"/>
              <a:t>« Счастья мамочка я тебе желаю»</a:t>
            </a:r>
          </a:p>
          <a:p>
            <a:r>
              <a:rPr lang="ru-RU" i="1" dirty="0" smtClean="0"/>
              <a:t>« С днем матери! Желаю здоровья»</a:t>
            </a:r>
            <a:endParaRPr lang="ru-RU" i="1" dirty="0"/>
          </a:p>
          <a:p>
            <a:pPr marL="0" indent="0">
              <a:buNone/>
            </a:pPr>
            <a:r>
              <a:rPr lang="ru-RU" i="1" dirty="0" smtClean="0"/>
              <a:t>Алина,  Маргарита М.,  Вероника З.,  Максим, Дима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34455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pixy.org/src/5/55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6202363"/>
            <a:ext cx="18288000" cy="1293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148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sz="3200" i="1" dirty="0" smtClean="0"/>
              <a:t>« Мама! Поздравляю тебя с праздником, с Днем матери. Желаю тебе здоровья и счастья!»</a:t>
            </a:r>
          </a:p>
          <a:p>
            <a:r>
              <a:rPr lang="ru-RU" sz="3200" i="1" dirty="0" smtClean="0"/>
              <a:t>« Дорогая мамуля! Я очень и очень люблю тебя, ты  мой сладкий ангел»</a:t>
            </a:r>
          </a:p>
          <a:p>
            <a:r>
              <a:rPr lang="ru-RU" sz="3200" i="1" dirty="0" smtClean="0"/>
              <a:t>« Мамочка, мамуля! Как я люблю тебя!  Поздравляю с праздником!»</a:t>
            </a:r>
          </a:p>
          <a:p>
            <a:pPr marL="0" indent="0">
              <a:buNone/>
            </a:pPr>
            <a:r>
              <a:rPr lang="ru-RU" sz="3200" i="1" dirty="0" smtClean="0"/>
              <a:t>Даша , Леонид, Полина</a:t>
            </a:r>
          </a:p>
          <a:p>
            <a:pPr marL="0" indent="0">
              <a:buNone/>
            </a:pPr>
            <a:r>
              <a:rPr lang="ru-RU" sz="3200" i="1" dirty="0"/>
              <a:t> </a:t>
            </a:r>
            <a:r>
              <a:rPr lang="ru-RU" sz="3200" i="1" dirty="0" smtClean="0"/>
              <a:t>К поздравлениям присоединяются Андрей, Лера, Варя, </a:t>
            </a:r>
            <a:r>
              <a:rPr lang="ru-RU" sz="3200" i="1" dirty="0" err="1" smtClean="0"/>
              <a:t>Мухамад</a:t>
            </a:r>
            <a:r>
              <a:rPr lang="ru-RU" sz="3200" i="1" dirty="0" smtClean="0"/>
              <a:t>, Рита, Захар У.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749760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211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Дорогие наши мамы!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10</cp:revision>
  <dcterms:created xsi:type="dcterms:W3CDTF">2023-11-21T13:50:11Z</dcterms:created>
  <dcterms:modified xsi:type="dcterms:W3CDTF">2023-11-21T14:51:11Z</dcterms:modified>
</cp:coreProperties>
</file>